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9" r:id="rId4"/>
    <p:sldId id="261" r:id="rId5"/>
    <p:sldId id="262" r:id="rId6"/>
    <p:sldId id="264" r:id="rId7"/>
    <p:sldId id="270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416" y="10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6472-7E0F-4CD1-A264-CD24D51BFADD}" type="datetimeFigureOut">
              <a:rPr lang="hr-HR" smtClean="0"/>
              <a:t>9.6.2025.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4182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6472-7E0F-4CD1-A264-CD24D51BFADD}" type="datetimeFigureOut">
              <a:rPr lang="hr-HR" smtClean="0"/>
              <a:t>9.6.2025.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17426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6472-7E0F-4CD1-A264-CD24D51BFADD}" type="datetimeFigureOut">
              <a:rPr lang="hr-HR" smtClean="0"/>
              <a:t>9.6.2025.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1924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6472-7E0F-4CD1-A264-CD24D51BFADD}" type="datetimeFigureOut">
              <a:rPr lang="hr-HR" smtClean="0"/>
              <a:t>9.6.2025.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816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6472-7E0F-4CD1-A264-CD24D51BFADD}" type="datetimeFigureOut">
              <a:rPr lang="hr-HR" smtClean="0"/>
              <a:t>9.6.2025.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28634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6472-7E0F-4CD1-A264-CD24D51BFADD}" type="datetimeFigureOut">
              <a:rPr lang="hr-HR" smtClean="0"/>
              <a:t>9.6.2025.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2684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6472-7E0F-4CD1-A264-CD24D51BFADD}" type="datetimeFigureOut">
              <a:rPr lang="hr-HR" smtClean="0"/>
              <a:t>9.6.2025.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40779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6472-7E0F-4CD1-A264-CD24D51BFADD}" type="datetimeFigureOut">
              <a:rPr lang="hr-HR" smtClean="0"/>
              <a:t>9.6.2025.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5920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6472-7E0F-4CD1-A264-CD24D51BFADD}" type="datetimeFigureOut">
              <a:rPr lang="hr-HR" smtClean="0"/>
              <a:t>9.6.2025.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17971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6472-7E0F-4CD1-A264-CD24D51BFADD}" type="datetimeFigureOut">
              <a:rPr lang="hr-HR" smtClean="0"/>
              <a:t>9.6.2025.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79857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6472-7E0F-4CD1-A264-CD24D51BFADD}" type="datetimeFigureOut">
              <a:rPr lang="hr-HR" smtClean="0"/>
              <a:t>9.6.2025.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129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C6472-7E0F-4CD1-A264-CD24D51BFADD}" type="datetimeFigureOut">
              <a:rPr lang="hr-HR" smtClean="0"/>
              <a:t>9.6.2025.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938415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D752E8D9-E873-4875-B1AD-2303B8C40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400" y="1"/>
            <a:ext cx="12217400" cy="8144934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2A5AD-D154-0115-7FCF-CDE7239CA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8481"/>
            <a:ext cx="9144000" cy="2900518"/>
          </a:xfrm>
        </p:spPr>
        <p:txBody>
          <a:bodyPr>
            <a:normAutofit/>
          </a:bodyPr>
          <a:lstStyle/>
          <a:p>
            <a:r>
              <a:rPr lang="hr-HR" sz="6600" dirty="0" err="1">
                <a:solidFill>
                  <a:srgbClr val="FFFFFF"/>
                </a:solidFill>
              </a:rPr>
              <a:t>Synergy</a:t>
            </a:r>
            <a:r>
              <a:rPr lang="hr-HR" sz="6600" dirty="0">
                <a:solidFill>
                  <a:srgbClr val="FFFFFF"/>
                </a:solidFill>
              </a:rPr>
              <a:t> </a:t>
            </a:r>
            <a:r>
              <a:rPr lang="hr-HR" sz="6600" dirty="0" err="1">
                <a:solidFill>
                  <a:srgbClr val="FFFFFF"/>
                </a:solidFill>
              </a:rPr>
              <a:t>Hub</a:t>
            </a:r>
            <a:endParaRPr lang="hr-HR" sz="6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FE7096-308A-B51F-1AA8-6DCC7CAC0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95906"/>
            <a:ext cx="9144000" cy="1098395"/>
          </a:xfrm>
        </p:spPr>
        <p:txBody>
          <a:bodyPr>
            <a:noAutofit/>
          </a:bodyPr>
          <a:lstStyle/>
          <a:p>
            <a:r>
              <a:rPr lang="hr-HR" dirty="0">
                <a:solidFill>
                  <a:srgbClr val="FFFFFF"/>
                </a:solidFill>
              </a:rPr>
              <a:t>Karlo Burić i Vid </a:t>
            </a:r>
            <a:r>
              <a:rPr lang="hr-HR" dirty="0" err="1">
                <a:solidFill>
                  <a:srgbClr val="FFFFFF"/>
                </a:solidFill>
              </a:rPr>
              <a:t>Hovorka</a:t>
            </a:r>
            <a:r>
              <a:rPr lang="hr-HR" dirty="0">
                <a:solidFill>
                  <a:srgbClr val="FFFFFF"/>
                </a:solidFill>
              </a:rPr>
              <a:t> 3.G</a:t>
            </a:r>
          </a:p>
          <a:p>
            <a:r>
              <a:rPr lang="hr-HR" dirty="0">
                <a:solidFill>
                  <a:srgbClr val="FFFFFF"/>
                </a:solidFill>
              </a:rPr>
              <a:t>Srednja strukovna škola, Samobor</a:t>
            </a:r>
          </a:p>
          <a:p>
            <a:r>
              <a:rPr lang="en-US" dirty="0">
                <a:solidFill>
                  <a:srgbClr val="FFFFFF"/>
                </a:solidFill>
              </a:rPr>
              <a:t>10</a:t>
            </a:r>
            <a:r>
              <a:rPr lang="hr-HR" dirty="0">
                <a:solidFill>
                  <a:srgbClr val="FFFFFF"/>
                </a:solidFill>
              </a:rPr>
              <a:t>. 6. 2025.</a:t>
            </a:r>
          </a:p>
          <a:p>
            <a:r>
              <a:rPr lang="hr-HR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979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6D963589-37D9-4A83-9D41-D76DD510A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400" y="1"/>
            <a:ext cx="12217400" cy="8144934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5598D5-0824-6329-C2CE-87A5DEA20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>
                <a:solidFill>
                  <a:srgbClr val="FFFFFF"/>
                </a:solidFill>
              </a:rPr>
              <a:t>Sadržaj prezentacije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64E29-6A38-7C09-DA08-5B20BA23F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>
                <a:solidFill>
                  <a:srgbClr val="FFFFFF"/>
                </a:solidFill>
              </a:rPr>
              <a:t>O </a:t>
            </a:r>
            <a:r>
              <a:rPr lang="hr-HR" dirty="0" err="1">
                <a:solidFill>
                  <a:srgbClr val="FFFFFF"/>
                </a:solidFill>
              </a:rPr>
              <a:t>Synergy</a:t>
            </a:r>
            <a:r>
              <a:rPr lang="hr-HR" dirty="0">
                <a:solidFill>
                  <a:srgbClr val="FFFFFF"/>
                </a:solidFill>
              </a:rPr>
              <a:t> </a:t>
            </a:r>
            <a:r>
              <a:rPr lang="hr-HR" dirty="0" err="1">
                <a:solidFill>
                  <a:srgbClr val="FFFFFF"/>
                </a:solidFill>
              </a:rPr>
              <a:t>Hubu</a:t>
            </a:r>
            <a:endParaRPr lang="hr-HR" dirty="0">
              <a:solidFill>
                <a:srgbClr val="FFFFFF"/>
              </a:solidFill>
            </a:endParaRPr>
          </a:p>
          <a:p>
            <a:r>
              <a:rPr lang="hr-HR" dirty="0">
                <a:solidFill>
                  <a:srgbClr val="FFFFFF"/>
                </a:solidFill>
              </a:rPr>
              <a:t>Kod</a:t>
            </a:r>
          </a:p>
          <a:p>
            <a:r>
              <a:rPr lang="hr-HR" dirty="0">
                <a:solidFill>
                  <a:srgbClr val="FFFFFF"/>
                </a:solidFill>
              </a:rPr>
              <a:t>Dizajn</a:t>
            </a:r>
          </a:p>
          <a:p>
            <a:r>
              <a:rPr lang="hr-HR" dirty="0" err="1">
                <a:solidFill>
                  <a:srgbClr val="FFFFFF"/>
                </a:solidFill>
              </a:rPr>
              <a:t>EmailJS</a:t>
            </a:r>
            <a:endParaRPr lang="hr-H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58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ding Pictures | Download Free Images on Unsplash">
            <a:extLst>
              <a:ext uri="{FF2B5EF4-FFF2-40B4-BE49-F238E27FC236}">
                <a16:creationId xmlns:a16="http://schemas.microsoft.com/office/drawing/2014/main" id="{C27FDFBA-39E9-E018-7BEB-3F0CFD465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C91406-5F1E-89F8-F2B9-7EBE7764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175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Synergy Hub</a:t>
            </a:r>
            <a:endParaRPr lang="hr-H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D54C06-C2D2-61B8-E62F-CF7084803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konzultantska tvrtka pod vodstvom Sanje Burić</a:t>
            </a:r>
            <a:endParaRPr lang="en-US" dirty="0"/>
          </a:p>
          <a:p>
            <a:r>
              <a:rPr lang="pl-PL" dirty="0"/>
              <a:t>specijalizirana za poslovno i financijsko savjetovanje</a:t>
            </a:r>
            <a:endParaRPr lang="en-US" dirty="0"/>
          </a:p>
          <a:p>
            <a:r>
              <a:rPr lang="hr-HR" dirty="0"/>
              <a:t>misija je pomoći klijentima da ostvare održivi rast i efikasnost kroz pametne strategije i planove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Usluge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Poslovno</a:t>
            </a:r>
            <a:r>
              <a:rPr lang="en-US" dirty="0"/>
              <a:t> </a:t>
            </a:r>
            <a:r>
              <a:rPr lang="en-US" dirty="0" err="1"/>
              <a:t>savjetovanje</a:t>
            </a:r>
            <a:endParaRPr lang="en-US" dirty="0"/>
          </a:p>
          <a:p>
            <a:pPr lvl="1"/>
            <a:r>
              <a:rPr lang="en-US" dirty="0" err="1"/>
              <a:t>Poslovni</a:t>
            </a:r>
            <a:r>
              <a:rPr lang="en-US" dirty="0"/>
              <a:t> </a:t>
            </a:r>
            <a:r>
              <a:rPr lang="en-US" dirty="0" err="1"/>
              <a:t>planovi</a:t>
            </a:r>
            <a:endParaRPr lang="en-US" dirty="0"/>
          </a:p>
          <a:p>
            <a:pPr lvl="1"/>
            <a:r>
              <a:rPr lang="en-US" dirty="0" err="1"/>
              <a:t>Financijsko</a:t>
            </a:r>
            <a:r>
              <a:rPr lang="en-US" dirty="0"/>
              <a:t> </a:t>
            </a:r>
            <a:r>
              <a:rPr lang="en-US" dirty="0" err="1"/>
              <a:t>savjetovanje</a:t>
            </a:r>
            <a:endParaRPr lang="en-US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1749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ding Pictures | Download Free Images on Unsplash">
            <a:extLst>
              <a:ext uri="{FF2B5EF4-FFF2-40B4-BE49-F238E27FC236}">
                <a16:creationId xmlns:a16="http://schemas.microsoft.com/office/drawing/2014/main" id="{B094AF59-A367-2A66-83BD-A60348BC7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0002D6-F88F-CEBF-3856-C835A021C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C04EB-5A57-9B59-9750-1A92A9BA2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7027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ding Pictures | Download Free Images on Unsplash">
            <a:extLst>
              <a:ext uri="{FF2B5EF4-FFF2-40B4-BE49-F238E27FC236}">
                <a16:creationId xmlns:a16="http://schemas.microsoft.com/office/drawing/2014/main" id="{BCF4F1FC-584B-3493-0600-88B44684B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5C9BF1-2C22-81AA-F393-759C360C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Dizajn</a:t>
            </a:r>
            <a:endParaRPr lang="hr-HR" dirty="0"/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4E273904-CF25-4910-A8A8-9FD4C036C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8331"/>
            <a:ext cx="10515600" cy="4351338"/>
          </a:xfr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29618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ding Pictures | Download Free Images on Unsplash">
            <a:extLst>
              <a:ext uri="{FF2B5EF4-FFF2-40B4-BE49-F238E27FC236}">
                <a16:creationId xmlns:a16="http://schemas.microsoft.com/office/drawing/2014/main" id="{8707253E-3199-378C-370E-B8AE3CD11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1BCA23-00DB-E72C-493E-AA808584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480"/>
            <a:ext cx="10515600" cy="1325563"/>
          </a:xfrm>
        </p:spPr>
        <p:txBody>
          <a:bodyPr/>
          <a:lstStyle/>
          <a:p>
            <a:r>
              <a:rPr lang="en-US" dirty="0" err="1"/>
              <a:t>EmailJS</a:t>
            </a:r>
            <a:endParaRPr lang="hr-HR" dirty="0"/>
          </a:p>
        </p:txBody>
      </p:sp>
      <p:pic>
        <p:nvPicPr>
          <p:cNvPr id="3" name="Graphic 2" descr="Arrow: Clockwise curv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D9D9F77F-C0BD-625E-DF1A-684A80612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1103634" y="5950849"/>
            <a:ext cx="912962" cy="91296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9A052-CBAD-9137-8526-7A3EE8A08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Slanje e-mailova iz web aplikacije bez </a:t>
            </a:r>
            <a:r>
              <a:rPr lang="hr-HR" dirty="0" err="1"/>
              <a:t>backenda</a:t>
            </a:r>
            <a:endParaRPr lang="en-US" dirty="0"/>
          </a:p>
          <a:p>
            <a:r>
              <a:rPr lang="hr-HR" dirty="0"/>
              <a:t>Jednostavna integracija s HTML/JavaScript</a:t>
            </a:r>
            <a:endParaRPr lang="en-US" dirty="0"/>
          </a:p>
          <a:p>
            <a:r>
              <a:rPr lang="en-US" dirty="0" err="1"/>
              <a:t>Podržava</a:t>
            </a:r>
            <a:r>
              <a:rPr lang="en-US" dirty="0"/>
              <a:t> Gmail, Outlook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druge</a:t>
            </a:r>
            <a:r>
              <a:rPr lang="en-US" dirty="0"/>
              <a:t> </a:t>
            </a:r>
            <a:r>
              <a:rPr lang="en-US" dirty="0" err="1"/>
              <a:t>servise</a:t>
            </a:r>
            <a:endParaRPr lang="en-US" dirty="0"/>
          </a:p>
          <a:p>
            <a:r>
              <a:rPr lang="en-US" dirty="0" err="1"/>
              <a:t>Koristi</a:t>
            </a:r>
            <a:r>
              <a:rPr lang="en-US" dirty="0"/>
              <a:t> se za </a:t>
            </a:r>
            <a:r>
              <a:rPr lang="en-US" dirty="0" err="1"/>
              <a:t>kontakt</a:t>
            </a:r>
            <a:r>
              <a:rPr lang="en-US" dirty="0"/>
              <a:t> </a:t>
            </a:r>
            <a:r>
              <a:rPr lang="en-US" dirty="0" err="1"/>
              <a:t>forme</a:t>
            </a:r>
            <a:r>
              <a:rPr lang="en-US" dirty="0"/>
              <a:t>, newsletter I </a:t>
            </a:r>
            <a:r>
              <a:rPr lang="en-US" dirty="0" err="1"/>
              <a:t>notifikacije</a:t>
            </a:r>
            <a:endParaRPr lang="en-US" dirty="0"/>
          </a:p>
          <a:p>
            <a:r>
              <a:rPr lang="en-US" dirty="0" err="1"/>
              <a:t>Besplatan</a:t>
            </a:r>
            <a:r>
              <a:rPr lang="en-US" dirty="0"/>
              <a:t> (do 200 e-</a:t>
            </a:r>
            <a:r>
              <a:rPr lang="en-US" dirty="0" err="1"/>
              <a:t>mailova</a:t>
            </a:r>
            <a:r>
              <a:rPr lang="en-US" dirty="0"/>
              <a:t> </a:t>
            </a:r>
            <a:r>
              <a:rPr lang="en-US" dirty="0" err="1"/>
              <a:t>mjese</a:t>
            </a:r>
            <a:r>
              <a:rPr lang="hr-HR" dirty="0"/>
              <a:t>č</a:t>
            </a:r>
            <a:r>
              <a:rPr lang="en-US" dirty="0"/>
              <a:t>no)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06496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ding Pictures | Download Free Images on Unsplash">
            <a:extLst>
              <a:ext uri="{FF2B5EF4-FFF2-40B4-BE49-F238E27FC236}">
                <a16:creationId xmlns:a16="http://schemas.microsoft.com/office/drawing/2014/main" id="{4E9F5AE7-1E30-A7A6-5C3A-CC6EB675A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C0038B-721C-7F5F-F9B9-70711B72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238"/>
            <a:ext cx="12192000" cy="599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1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ding Pictures | Download Free Images on Unsplash">
            <a:extLst>
              <a:ext uri="{FF2B5EF4-FFF2-40B4-BE49-F238E27FC236}">
                <a16:creationId xmlns:a16="http://schemas.microsoft.com/office/drawing/2014/main" id="{C9C84416-64D7-B734-7D2A-CC5DD6C73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F07C12-A305-3F62-AB0C-4A4F8998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2782"/>
            <a:ext cx="12192000" cy="425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9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A5B971FA-9E8C-4DD8-AC9A-3386F793F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400" y="1"/>
            <a:ext cx="12217400" cy="8144934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65732-CD69-D4EE-6471-DC2D6AF9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08251"/>
            <a:ext cx="10515600" cy="5449749"/>
          </a:xfrm>
        </p:spPr>
        <p:txBody>
          <a:bodyPr>
            <a:normAutofit/>
          </a:bodyPr>
          <a:lstStyle/>
          <a:p>
            <a:pPr algn="ctr"/>
            <a:r>
              <a:rPr lang="hr-HR" sz="6600" dirty="0"/>
              <a:t>Hvala </a:t>
            </a:r>
            <a:r>
              <a:rPr lang="en-US" sz="6600" dirty="0" err="1"/>
              <a:t>vam</a:t>
            </a:r>
            <a:r>
              <a:rPr lang="en-US" sz="6600" dirty="0"/>
              <a:t> </a:t>
            </a:r>
            <a:r>
              <a:rPr lang="hr-HR" sz="6600" dirty="0"/>
              <a:t>na pozornosti!</a:t>
            </a:r>
            <a:br>
              <a:rPr lang="hr-HR" sz="6600" dirty="0"/>
            </a:br>
            <a:br>
              <a:rPr lang="hr-HR" sz="6600" dirty="0"/>
            </a:br>
            <a:r>
              <a:rPr lang="hr-HR" sz="6600" dirty="0"/>
              <a:t>Pitanja?</a:t>
            </a:r>
            <a:br>
              <a:rPr lang="hr-HR" dirty="0"/>
            </a:br>
            <a:br>
              <a:rPr lang="hr-HR" dirty="0"/>
            </a:b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2305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</TotalTime>
  <Words>119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Synergy Hub</vt:lpstr>
      <vt:lpstr>Sadržaj prezentacije</vt:lpstr>
      <vt:lpstr>Synergy Hub</vt:lpstr>
      <vt:lpstr>Kod</vt:lpstr>
      <vt:lpstr>Dizajn</vt:lpstr>
      <vt:lpstr>EmailJS</vt:lpstr>
      <vt:lpstr>PowerPoint Presentation</vt:lpstr>
      <vt:lpstr>PowerPoint Presentation</vt:lpstr>
      <vt:lpstr>Hvala vam na pozornosti!  Pitanja?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Mlin</dc:title>
  <dc:creator>Sanja Burić</dc:creator>
  <cp:lastModifiedBy>Vid Hovorka</cp:lastModifiedBy>
  <cp:revision>12</cp:revision>
  <dcterms:created xsi:type="dcterms:W3CDTF">2023-06-13T06:39:43Z</dcterms:created>
  <dcterms:modified xsi:type="dcterms:W3CDTF">2025-06-09T17:07:58Z</dcterms:modified>
</cp:coreProperties>
</file>